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306" r:id="rId5"/>
    <p:sldId id="322" r:id="rId6"/>
    <p:sldId id="318" r:id="rId7"/>
    <p:sldId id="271" r:id="rId8"/>
  </p:sldIdLst>
  <p:sldSz cx="12192000" cy="6858000"/>
  <p:notesSz cx="12192000" cy="68580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212" y="80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592728" y="5924955"/>
            <a:ext cx="28800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lang="en-US" altLang="zh-CN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ele Ren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381000" y="1299732"/>
            <a:ext cx="1162613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t"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Training-free Periodic Interest Augmentation in </a:t>
            </a:r>
          </a:p>
          <a:p>
            <a:pPr marR="5080" indent="0" algn="ctr" fontAlgn="t"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Incremental Recommendation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145660" y="5146862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SIGIR_</a:t>
            </a:r>
            <a:r>
              <a:rPr lang="en-US" sz="2400" b="1" spc="5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862386" y="4855297"/>
            <a:ext cx="446722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000" spc="-40">
                <a:latin typeface="Arial" panose="020B0604020202020204"/>
                <a:cs typeface="Arial" panose="020B0604020202020204"/>
              </a:rPr>
              <a:t>Code:None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5.10.9 </a:t>
            </a:r>
            <a:r>
              <a:rPr sz="2000" b="1" spc="14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Arial" panose="020B0604020202020204"/>
              </a:rPr>
              <a:t>ChongQing</a:t>
            </a:r>
            <a:endParaRPr sz="2000" dirty="0">
              <a:latin typeface="Noto Sans Mono CJK HK"/>
              <a:cs typeface="Noto Sans Mono CJK HK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ACAC39-C7AF-B583-9325-B5F66A3419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12" y="2181451"/>
            <a:ext cx="7030974" cy="2614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881" y="14092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3039" y="457200"/>
            <a:ext cx="3096005" cy="1152905"/>
            <a:chOff x="4499611" y="406447"/>
            <a:chExt cx="3096005" cy="1152905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9611" y="406447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EE20DAD-235E-D5D4-8DB8-43B330960047}"/>
              </a:ext>
            </a:extLst>
          </p:cNvPr>
          <p:cNvSpPr txBox="1"/>
          <p:nvPr/>
        </p:nvSpPr>
        <p:spPr>
          <a:xfrm>
            <a:off x="6019800" y="1645669"/>
            <a:ext cx="61020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updates in recommendation systems are prone to overfitting current data and, due to the inability to adapt to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users' periodic interests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cause periodic data distribution drift, leading to prediction bias.</a:t>
            </a:r>
          </a:p>
          <a:p>
            <a:pPr algn="just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Existing methods, when utilizing interests, either suffer from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overfitting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due to periodic interests masking recent interests or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inefficiency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from the need to retrain historical data or retain additional parameters.</a:t>
            </a:r>
          </a:p>
          <a:p>
            <a:pPr algn="just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1C893A0-B78D-998C-8A20-C72D8CD41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249486"/>
            <a:ext cx="5972271" cy="2627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8223" y="29746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E9002C0-16FC-868A-A7E5-F46A2A94E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41" y="1237292"/>
            <a:ext cx="7883516" cy="55904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6A845E5-F50E-2713-B265-44FBEC74E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24" y="1828800"/>
            <a:ext cx="5762625" cy="676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A3E6818-5F70-3AAF-CC55-C9FDC7891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38" y="2743200"/>
            <a:ext cx="5600700" cy="5048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1CE0B90-CCF1-F598-9E24-A06C32DFB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26" y="3606688"/>
            <a:ext cx="6333911" cy="74623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4F99AC1-A9CA-E102-B9E9-9177117C2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696624"/>
            <a:ext cx="4495544" cy="64361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FA91B3D-2839-BABA-3615-CBA1C3DD5B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" y="2487603"/>
            <a:ext cx="5831415" cy="314896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98DC79F-B158-84D0-2D0D-1DD9500E08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95" y="5562600"/>
            <a:ext cx="6035849" cy="10556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CE4-D387-7984-0E90-6FE07E301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92EAFF-D427-C84A-5C52-584F279676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71BC1B-EEDF-02C1-31B2-D3AC8BE0B9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C09A49-3F58-1EE6-37D5-18D9FEFBE73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80D2D0-5430-C26E-7EEB-2128B1E5994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5252C82-B779-9A1A-59F9-D76FD218C28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FA91252-A688-69C8-30F5-915D562D01B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1E3C18-EBF6-670C-F23C-C310301ACB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7392809-3A21-A12D-95EF-7F597894B26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BF1506-A9B1-5FDE-1A46-3D28D6CBB58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42733D6-CD6D-C080-E82B-FDEE2B0417D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A7E09E-E683-EC1C-BFD4-C52204550B1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FE53019-5B21-E972-53EC-16A5BF89E6E0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1AAF0F2-2B9E-D50C-21AE-0A29789B44E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FCC1C00-10F8-311D-189C-6438BAED6A69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D0F5F851-B8D1-FF5D-3460-AD76FEAAF547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31E328-3E85-85AE-9581-7B696188F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435"/>
            <a:ext cx="12192000" cy="32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E525-D205-1A54-1077-66C912F1E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200316-9910-F44E-4C95-886D12C8701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B38CFA3-8357-3ADA-BCA7-256C2374640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80A3D98-C0E9-3C8E-A828-B7253D091A3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C08077C-643D-7D79-6531-2B4A54F9A50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94C043-D8A2-14C9-7D41-B9659E46EF8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8164CDF-BA08-1A76-2708-3C623AFA9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1E41EC-A3B0-B773-AAA4-1D855346D90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E31630-A96C-58C7-E9EC-00BC7C945F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D8487C-5505-3D2F-634C-1F402110E4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6B28E34-B2BF-1137-9272-D8B2882F5A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695ACD5-53CE-EC06-3217-E7BAA81F21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3884F5E-DAB6-72F7-E272-514FAC13C649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79512FC-CBE0-C1F1-E9A9-61703D3F62E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0A287-D6D1-88FC-24EF-E5BE3F17A452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DAE408B-0525-5965-C7E1-ADF7B8EBBF71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0352FDF-BD29-4916-1969-3476F10CB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457"/>
            <a:ext cx="5514675" cy="28372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ABFA6EC-6078-287F-DEA9-0D50F7E3F5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36" y="2197100"/>
            <a:ext cx="6425264" cy="29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8671</TotalTime>
  <Words>239</Words>
  <Application>Microsoft Office PowerPoint</Application>
  <PresentationFormat>宽屏</PresentationFormat>
  <Paragraphs>71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乐乐 任</cp:lastModifiedBy>
  <cp:revision>118</cp:revision>
  <dcterms:created xsi:type="dcterms:W3CDTF">2023-09-17T03:47:00Z</dcterms:created>
  <dcterms:modified xsi:type="dcterms:W3CDTF">2025-10-09T11:07:09Z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